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59" r:id="rId5"/>
    <p:sldId id="257" r:id="rId6"/>
    <p:sldId id="260" r:id="rId7"/>
    <p:sldId id="261" r:id="rId8"/>
    <p:sldId id="262" r:id="rId9"/>
    <p:sldId id="264" r:id="rId10"/>
    <p:sldId id="267" r:id="rId11"/>
    <p:sldId id="265" r:id="rId12"/>
    <p:sldId id="266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3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8130"/>
            <a:ext cx="9144000" cy="1548765"/>
          </a:xfrm>
        </p:spPr>
        <p:txBody>
          <a:bodyPr>
            <a:normAutofit fontScale="90000"/>
          </a:bodyPr>
          <a:lstStyle/>
          <a:p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мессенджера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“Telegram”</a:t>
            </a:r>
            <a:endParaRPr lang="en-US" altLang="ru-RU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951230"/>
          </a:xfrm>
        </p:spPr>
        <p:txBody>
          <a:bodyPr/>
          <a:lstStyle/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Заводчиков Георгий Михайлович</a:t>
            </a:r>
            <a:endParaRPr lang="ru-RU">
              <a:latin typeface="Century Gothic" panose="020B0502020202020204" charset="0"/>
              <a:cs typeface="Century Gothic" panose="020B0502020202020204" charset="0"/>
            </a:endParaRPr>
          </a:p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9 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p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45" y="1800225"/>
            <a:ext cx="10515600" cy="525780"/>
          </a:xfrm>
        </p:spPr>
        <p:txBody>
          <a:bodyPr/>
          <a:p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ходе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работы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над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проектом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 я: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endParaRPr lang="en-US" altLang="ru-RU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ru-RU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80000" y="3420000"/>
            <a:ext cx="10448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Изучил библиотеки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aiogram, aiohttp, json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 для языка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080000" y="5291255"/>
            <a:ext cx="10289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Улучшил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свои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навыки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Python. </a:t>
            </a:r>
            <a:endParaRPr lang="ru-RU" altLang="en-US" sz="28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80000" y="2339975"/>
            <a:ext cx="10289540" cy="95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роанализировал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существующие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подходы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программированию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ботов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en-US" sz="2800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494713"/>
            <a:ext cx="675860" cy="647700"/>
          </a:xfrm>
          <a:prstGeom prst="rect">
            <a:avLst/>
          </a:prstGeom>
        </p:spPr>
      </p:pic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94508"/>
            <a:ext cx="675860" cy="647700"/>
          </a:xfrm>
          <a:prstGeom prst="rect">
            <a:avLst/>
          </a:prstGeom>
        </p:spPr>
      </p:pic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294303"/>
            <a:ext cx="675860" cy="647700"/>
          </a:xfrm>
          <a:prstGeom prst="rect">
            <a:avLst/>
          </a:prstGeom>
        </p:spPr>
      </p:pic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54480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420125"/>
            <a:ext cx="10448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Разработал погодного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Telegram-</a:t>
            </a:r>
            <a:r>
              <a:rPr lang="ru-RU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бота.</a:t>
            </a:r>
            <a:endParaRPr lang="ru-RU" alt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50" y="2766060"/>
            <a:ext cx="6057900" cy="1325880"/>
          </a:xfrm>
        </p:spPr>
        <p:txBody>
          <a:bodyPr>
            <a:normAutofit fontScale="90000"/>
          </a:bodyPr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Спасибо за внимание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067050" y="4262755"/>
            <a:ext cx="6177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Я готов выслушать ваши вопросы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650875"/>
          </a:xfrm>
        </p:spPr>
        <p:txBody>
          <a:bodyPr>
            <a:normAutofit fontScale="90000"/>
          </a:bodyPr>
          <a:p>
            <a:r>
              <a:rPr lang="ru-RU" altLang="en-US" b="0">
                <a:latin typeface="Century Gothic" panose="020B0502020202020204" charset="0"/>
                <a:cs typeface="Century Gothic" panose="020B0502020202020204" charset="0"/>
              </a:rPr>
              <a:t>Актуальность</a:t>
            </a:r>
            <a:endParaRPr lang="ru-RU" altLang="en-US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720000"/>
            <a:ext cx="10515600" cy="1063625"/>
          </a:xfrm>
        </p:spPr>
        <p:txBody>
          <a:bodyPr>
            <a:normAutofit lnSpcReduction="10000"/>
          </a:bodyPr>
          <a:p>
            <a:r>
              <a:rPr lang="ru-RU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 ―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программа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которая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автоматизирует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определенные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взаимодействие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с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пользователями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мессенджере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Telegram.</a:t>
            </a:r>
            <a:endParaRPr lang="en-US" altLang="ru-RU" sz="2400">
              <a:solidFill>
                <a:schemeClr val="tx1"/>
              </a:solidFill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Изображение 4" descr="Telegram-bots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80" y="2454910"/>
            <a:ext cx="7000875" cy="4169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2101830" cy="725805"/>
          </a:xfrm>
        </p:spPr>
        <p:txBody>
          <a:bodyPr>
            <a:normAutofit fontScale="90000"/>
          </a:bodyPr>
          <a:p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Цель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: 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разработка погодного 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445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0000" y="942975"/>
            <a:ext cx="16560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3200">
                <a:solidFill>
                  <a:schemeClr val="tx1"/>
                </a:solidFill>
                <a:effectLst/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endParaRPr lang="ru-RU" altLang="en-US" sz="3200">
              <a:solidFill>
                <a:schemeClr val="tx1"/>
              </a:solidFill>
              <a:effectLst/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1705408"/>
            <a:ext cx="675860" cy="6477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080000" y="1705610"/>
            <a:ext cx="891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зучить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способы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создани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ов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 соответствующие библиотеки языка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532178"/>
            <a:ext cx="675860" cy="6477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080000" y="2532380"/>
            <a:ext cx="7296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роанализировать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существующие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аналоги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ботов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58948"/>
            <a:ext cx="675860" cy="64770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1080000" y="3483610"/>
            <a:ext cx="887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000">
                <a:latin typeface="Century Gothic" panose="020B0502020202020204" charset="0"/>
                <a:cs typeface="Century Gothic" panose="020B0502020202020204" charset="0"/>
              </a:rPr>
              <a:t>Разработать программу для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9555" y="942975"/>
            <a:ext cx="2827655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1044000"/>
            <a:ext cx="5753100" cy="669925"/>
          </a:xfrm>
        </p:spPr>
        <p:txBody>
          <a:bodyPr/>
          <a:p>
            <a:r>
              <a:rPr lang="ru-RU" altLang="en-US" sz="3600" b="0">
                <a:latin typeface="Century Gothic" panose="020B0502020202020204" charset="0"/>
                <a:cs typeface="Century Gothic" panose="020B0502020202020204" charset="0"/>
              </a:rPr>
              <a:t>Основные определения</a:t>
            </a:r>
            <a:endParaRPr lang="ru-RU" altLang="en-US" sz="3600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043863"/>
            <a:ext cx="675860" cy="647700"/>
          </a:xfrm>
          <a:prstGeom prst="rect">
            <a:avLst/>
          </a:prstGeom>
        </p:spPr>
      </p:pic>
      <p:pic>
        <p:nvPicPr>
          <p:cNvPr id="4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293543"/>
            <a:ext cx="675860" cy="6477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80000" y="2071370"/>
            <a:ext cx="883031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процесс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создания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модификации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компьютерных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r>
              <a:rPr lang="en-US" altLang="en-US" sz="3200"/>
              <a:t> </a:t>
            </a:r>
            <a:endParaRPr lang="en-US" altLang="en-US" sz="3200"/>
          </a:p>
          <a:p>
            <a:endParaRPr lang="en-US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080000" y="3216275"/>
            <a:ext cx="11248390" cy="131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—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автоматизированный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помощник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выполняющий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конкретные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заранее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прописанным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сценариям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6479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762500"/>
            <a:ext cx="109918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API (Application programming interface)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интерфейс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набор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инструкций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который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позволяет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разным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общаться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между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собой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60000" y="90000"/>
            <a:ext cx="10086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>
                <a:latin typeface="Century Gothic" panose="020B0502020202020204" charset="0"/>
                <a:cs typeface="Century Gothic" panose="020B0502020202020204" charset="0"/>
              </a:rPr>
              <a:t>Теоретическая часть</a:t>
            </a:r>
            <a:endParaRPr lang="ru-RU" altLang="en-US" sz="44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000"/>
            <a:ext cx="11525250" cy="984250"/>
          </a:xfrm>
        </p:spPr>
        <p:txBody>
          <a:bodyPr>
            <a:normAutofit fontScale="90000"/>
          </a:bodyPr>
          <a:p>
            <a:r>
              <a:rPr lang="ru-RU" altLang="en-US" sz="3600">
                <a:latin typeface="Century Gothic" panose="020B0502020202020204" charset="0"/>
                <a:cs typeface="Century Gothic" panose="020B0502020202020204" charset="0"/>
              </a:rPr>
              <a:t>Общую схему работы </a:t>
            </a:r>
            <a:r>
              <a:rPr lang="en-US" altLang="ru-RU" sz="36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3600">
                <a:latin typeface="Century Gothic" panose="020B0502020202020204" charset="0"/>
                <a:cs typeface="Century Gothic" panose="020B0502020202020204" charset="0"/>
              </a:rPr>
              <a:t>ботов можно представить следующим образом:</a:t>
            </a:r>
            <a:endParaRPr lang="ru-RU" altLang="ru-RU" sz="36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6" name="Изображение 5" descr="11ad44-fotor-20250127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1304925"/>
            <a:ext cx="698182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90000"/>
            <a:ext cx="10515600" cy="999490"/>
          </a:xfrm>
        </p:spPr>
        <p:txBody>
          <a:bodyPr/>
          <a:p>
            <a:r>
              <a:rPr lang="en-US" altLang="en-US" b="1">
                <a:latin typeface="Century Gothic" panose="020B0502020202020204" charset="0"/>
                <a:cs typeface="Century Gothic" panose="020B0502020202020204" charset="0"/>
              </a:rPr>
              <a:t>OpenWeatherAPI -</a:t>
            </a:r>
            <a:r>
              <a:rPr lang="ru-RU" altLang="en-US" b="1">
                <a:latin typeface="Century Gothic" panose="020B0502020202020204" charset="0"/>
                <a:cs typeface="Century Gothic" panose="020B0502020202020204" charset="0"/>
              </a:rPr>
              <a:t> это простой и точный сервис для получения погоды.</a:t>
            </a:r>
            <a:endParaRPr lang="ru-RU" altLang="en-US" b="1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OpenWeather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00" y="1089660"/>
            <a:ext cx="6308725" cy="22987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0000" y="4320000"/>
            <a:ext cx="11642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С помощью него можно получить прогноз на три дня вперёд. Также это сервис позволяет получать очень много погодных характеристик, на подобие температуры, влажности, облачности, скорости ветра и. т. д.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Изображение 11" descr="ef86e6e432d7e4cfa4beca1f410e09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563880"/>
            <a:ext cx="304800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033780"/>
            <a:ext cx="2438400" cy="636270"/>
          </a:xfrm>
        </p:spPr>
        <p:txBody>
          <a:bodyPr>
            <a:normAutofit/>
          </a:bodyPr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Запуск бота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4" name="Изображение 3" descr="start_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670050"/>
            <a:ext cx="2100580" cy="4991735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328670" y="1033780"/>
            <a:ext cx="796226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19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19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geometka_mobile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70" y="1670050"/>
            <a:ext cx="3191510" cy="4991735"/>
          </a:xfrm>
          <a:prstGeom prst="rect">
            <a:avLst/>
          </a:prstGeom>
        </p:spPr>
      </p:pic>
      <p:pic>
        <p:nvPicPr>
          <p:cNvPr id="8" name="Изображение 7" descr="geometka_mobile2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90" y="1670050"/>
            <a:ext cx="3113405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Погода сейчас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Выбор режима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Изображение 9" descr="botn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0960" y="1892935"/>
            <a:ext cx="1982470" cy="4813300"/>
          </a:xfrm>
          <a:prstGeom prst="rect">
            <a:avLst/>
          </a:prstGeom>
        </p:spPr>
      </p:pic>
      <p:pic>
        <p:nvPicPr>
          <p:cNvPr id="11" name="Изображение 10" descr="geometka_komp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5" y="1892935"/>
            <a:ext cx="2014855" cy="48133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05" y="1892935"/>
            <a:ext cx="2248535" cy="4792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494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завтра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третий день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Прогноз на послезавтра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2" name="Изображение 1" descr="botprogn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853565"/>
            <a:ext cx="2015490" cy="4845050"/>
          </a:xfrm>
          <a:prstGeom prst="rect">
            <a:avLst/>
          </a:prstGeom>
        </p:spPr>
      </p:pic>
      <p:pic>
        <p:nvPicPr>
          <p:cNvPr id="3" name="Изображение 2" descr="bot_poslezavtr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05" y="1853565"/>
            <a:ext cx="2375535" cy="4853305"/>
          </a:xfrm>
          <a:prstGeom prst="rect">
            <a:avLst/>
          </a:prstGeom>
        </p:spPr>
      </p:pic>
      <p:pic>
        <p:nvPicPr>
          <p:cNvPr id="6" name="Изображение 5" descr="bot_chetv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095" y="1853565"/>
            <a:ext cx="2361565" cy="4820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1781</Words>
  <Application>WPS Presentation</Application>
  <PresentationFormat>宽屏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Century Gothic</vt:lpstr>
      <vt:lpstr>Microsoft YaHei</vt:lpstr>
      <vt:lpstr>Arial Unicode MS</vt:lpstr>
      <vt:lpstr>Calibri</vt:lpstr>
      <vt:lpstr>Office Theme</vt:lpstr>
      <vt:lpstr>Программирование погодного бота для мессенджера “Telegram”</vt:lpstr>
      <vt:lpstr>Актуальность</vt:lpstr>
      <vt:lpstr>Цель: разработка погодного Telegram-бота</vt:lpstr>
      <vt:lpstr>Основные определения</vt:lpstr>
      <vt:lpstr>Общую схему работы Telegram-ботов можно представить следующим образом:</vt:lpstr>
      <vt:lpstr>PowerPoint 演示文稿</vt:lpstr>
      <vt:lpstr>Иллюстрация работы Telegram-бота</vt:lpstr>
      <vt:lpstr>Иллюстрация работы Telegram-бота</vt:lpstr>
      <vt:lpstr>Иллюстрация работы Telegram-бота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Georges</cp:lastModifiedBy>
  <cp:revision>12</cp:revision>
  <dcterms:created xsi:type="dcterms:W3CDTF">2025-01-27T15:31:00Z</dcterms:created>
  <dcterms:modified xsi:type="dcterms:W3CDTF">2025-01-29T12:11:43Z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1049-12.2.0.19821</vt:lpwstr>
  </property>
  <property fmtid="{D5CDD505-2E9C-101B-9397-08002B2CF9AE}" pid="3" name="ICV">
    <vt:lpwstr>2EF9F3F04CC042BF9135B46C55150CCA_11</vt:lpwstr>
  </property>
</Properties>
</file>